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8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19B1A-173B-4615-A85C-6748DDD24924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78986-C0A7-4015-88A2-750D6E9BEF8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25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44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766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92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85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57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69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139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42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63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20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68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26AE5-0513-4225-AFC8-DB32DAB07238}" type="datetimeFigureOut">
              <a:rPr lang="fr-FR" smtClean="0"/>
              <a:t>18/10/2018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7180D-992B-499F-AE73-7AF88BCC0C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30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sarvisit.com/fr" TargetMode="External"/><Relationship Id="rId3" Type="http://schemas.openxmlformats.org/officeDocument/2006/relationships/hyperlink" Target="http://www.tsarvisit.com/" TargetMode="External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hyperlink" Target="mailto:client@tsarvisit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08A58DB-D804-45CF-B158-F172E261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873" y="32071"/>
            <a:ext cx="2194254" cy="14570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0B7C71F-9742-419F-9FA1-6FEB44420EE9}"/>
              </a:ext>
            </a:extLst>
          </p:cNvPr>
          <p:cNvSpPr txBox="1"/>
          <p:nvPr/>
        </p:nvSpPr>
        <p:spPr>
          <a:xfrm>
            <a:off x="348915" y="1612847"/>
            <a:ext cx="62082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Дорогие партнеры</a:t>
            </a:r>
            <a:r>
              <a:rPr lang="fr-FR" sz="1400" dirty="0"/>
              <a:t>,</a:t>
            </a:r>
          </a:p>
          <a:p>
            <a:pPr algn="just"/>
            <a:endParaRPr lang="fr-FR" sz="1400" dirty="0"/>
          </a:p>
          <a:p>
            <a:pPr algn="just"/>
            <a:r>
              <a:rPr lang="en-AU" sz="1400" b="1" dirty="0"/>
              <a:t>Tsar Visit</a:t>
            </a:r>
            <a:r>
              <a:rPr lang="ru-RU" sz="1400" b="1" dirty="0"/>
              <a:t> </a:t>
            </a:r>
            <a:r>
              <a:rPr lang="ru-RU" sz="1400" dirty="0"/>
              <a:t>– это новый сервис, созданный московским агентством</a:t>
            </a:r>
            <a:r>
              <a:rPr lang="en-AU" sz="1400" dirty="0"/>
              <a:t> </a:t>
            </a:r>
            <a:r>
              <a:rPr lang="en-AU" sz="1400" b="1" dirty="0"/>
              <a:t>Tsar Voyages</a:t>
            </a:r>
            <a:r>
              <a:rPr lang="en-AU" sz="1400" dirty="0"/>
              <a:t>, </a:t>
            </a:r>
            <a:r>
              <a:rPr lang="ru-RU" sz="1400" dirty="0"/>
              <a:t>который позволит вам забронировать экскурсию в Москве или в Санкт-Петербурге всего за несколько кликов. Сервис предлагает сопровождение лучших гидов города на любом языке из 5 предложенных.</a:t>
            </a:r>
            <a:endParaRPr lang="fr-FR" sz="1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CBE6FB-986D-45DA-BEA1-71C1647591DE}"/>
              </a:ext>
            </a:extLst>
          </p:cNvPr>
          <p:cNvSpPr txBox="1"/>
          <p:nvPr/>
        </p:nvSpPr>
        <p:spPr>
          <a:xfrm>
            <a:off x="348915" y="5720723"/>
            <a:ext cx="62082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Воспользуйтесь промо кодом </a:t>
            </a:r>
            <a:r>
              <a:rPr lang="en-AU" sz="1400" dirty="0"/>
              <a:t>“</a:t>
            </a:r>
            <a:r>
              <a:rPr lang="en-AU" sz="1400" b="1" dirty="0"/>
              <a:t>TSARITALIA20</a:t>
            </a:r>
            <a:r>
              <a:rPr lang="en-AU" sz="1400" dirty="0"/>
              <a:t>”</a:t>
            </a:r>
            <a:r>
              <a:rPr lang="ru-RU" sz="1400" dirty="0"/>
              <a:t> на сайте</a:t>
            </a:r>
            <a:r>
              <a:rPr lang="en-AU" sz="1400" dirty="0"/>
              <a:t>  </a:t>
            </a:r>
            <a:r>
              <a:rPr lang="en-AU" sz="1400" dirty="0">
                <a:hlinkClick r:id="rId3"/>
              </a:rPr>
              <a:t>www.tsarvisit.com</a:t>
            </a:r>
            <a:r>
              <a:rPr lang="en-AU" sz="1400" dirty="0"/>
              <a:t> </a:t>
            </a:r>
            <a:r>
              <a:rPr lang="ru-RU" sz="1400" dirty="0"/>
              <a:t>и получите</a:t>
            </a:r>
            <a:r>
              <a:rPr lang="en-AU" sz="1400" dirty="0"/>
              <a:t> </a:t>
            </a:r>
            <a:r>
              <a:rPr lang="en-AU" sz="1400" b="1" dirty="0"/>
              <a:t>20% </a:t>
            </a:r>
            <a:r>
              <a:rPr lang="ru-RU" sz="1400" b="1" dirty="0"/>
              <a:t>скидку</a:t>
            </a:r>
            <a:r>
              <a:rPr lang="en-AU" sz="1400" b="1" dirty="0"/>
              <a:t> </a:t>
            </a:r>
            <a:r>
              <a:rPr lang="ru-RU" sz="1400" b="1" dirty="0"/>
              <a:t>на ваш заказ</a:t>
            </a:r>
            <a:r>
              <a:rPr lang="en-AU" sz="1400" dirty="0"/>
              <a:t>. </a:t>
            </a:r>
            <a:r>
              <a:rPr lang="ru-RU" sz="1400" dirty="0"/>
              <a:t>Предложение будет действительно до</a:t>
            </a:r>
            <a:r>
              <a:rPr lang="en-AU" sz="1400" dirty="0"/>
              <a:t> </a:t>
            </a:r>
            <a:r>
              <a:rPr lang="en-AU" sz="1400" b="1" dirty="0"/>
              <a:t>3</a:t>
            </a:r>
            <a:r>
              <a:rPr lang="ru-RU" sz="1400" b="1" dirty="0"/>
              <a:t>1 декабря</a:t>
            </a:r>
            <a:r>
              <a:rPr lang="en-AU" sz="1400" b="1" dirty="0"/>
              <a:t> 201</a:t>
            </a:r>
            <a:r>
              <a:rPr lang="ru-RU" sz="1400" b="1" dirty="0"/>
              <a:t>8 года</a:t>
            </a:r>
            <a:r>
              <a:rPr lang="en-AU" sz="1400" b="1" dirty="0"/>
              <a:t>.</a:t>
            </a:r>
          </a:p>
          <a:p>
            <a:pPr algn="just"/>
            <a:endParaRPr lang="fr-FR" sz="1400" dirty="0"/>
          </a:p>
          <a:p>
            <a:pPr algn="just"/>
            <a:r>
              <a:rPr lang="ru-RU" sz="1400" dirty="0"/>
              <a:t>Мы надеемся это поможет Вам и вашей семье насладиться красотой этих двух прекрасных городов в зимнее время.</a:t>
            </a:r>
            <a:endParaRPr lang="fr-FR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Хорошего дня</a:t>
            </a:r>
            <a:r>
              <a:rPr lang="fr-FR" sz="1400" dirty="0"/>
              <a:t>!</a:t>
            </a:r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algn="just"/>
            <a:r>
              <a:rPr lang="ru-RU" sz="1400" dirty="0"/>
              <a:t>Напишите нам, если у Вас есть вопросы</a:t>
            </a:r>
            <a:r>
              <a:rPr lang="it-IT" sz="1400" dirty="0"/>
              <a:t>: </a:t>
            </a:r>
            <a:r>
              <a:rPr lang="it-IT" sz="1400" dirty="0">
                <a:hlinkClick r:id="rId4"/>
              </a:rPr>
              <a:t>client@tsarvisit.com</a:t>
            </a:r>
            <a:r>
              <a:rPr lang="it-IT" sz="1400" dirty="0"/>
              <a:t> </a:t>
            </a:r>
          </a:p>
          <a:p>
            <a:pPr algn="just"/>
            <a:endParaRPr lang="fr-FR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C92768-5AF3-498E-9A6D-F031972D8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119" y="3579119"/>
            <a:ext cx="2689556" cy="17949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0A72042-8B73-4914-B2A5-1AFD9A854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65" y="3579121"/>
            <a:ext cx="2692865" cy="179498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3E55E17-6A86-40D2-A326-54977E779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36" y="3579119"/>
            <a:ext cx="2393312" cy="17949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38B79AB-B40D-4539-90F8-FE5C3ECDB5FD}"/>
              </a:ext>
            </a:extLst>
          </p:cNvPr>
          <p:cNvSpPr/>
          <p:nvPr/>
        </p:nvSpPr>
        <p:spPr>
          <a:xfrm rot="272489">
            <a:off x="2197612" y="3560370"/>
            <a:ext cx="126527" cy="182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C72EA2-4F59-44DD-92FD-DFF96083E499}"/>
              </a:ext>
            </a:extLst>
          </p:cNvPr>
          <p:cNvSpPr/>
          <p:nvPr/>
        </p:nvSpPr>
        <p:spPr>
          <a:xfrm rot="272489">
            <a:off x="4602396" y="3461106"/>
            <a:ext cx="117828" cy="1931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hlinkClick r:id="rId8"/>
            <a:extLst>
              <a:ext uri="{FF2B5EF4-FFF2-40B4-BE49-F238E27FC236}">
                <a16:creationId xmlns:a16="http://schemas.microsoft.com/office/drawing/2014/main" id="{E3FF55F8-3694-432E-BF3D-037AD0E19F10}"/>
              </a:ext>
            </a:extLst>
          </p:cNvPr>
          <p:cNvSpPr/>
          <p:nvPr/>
        </p:nvSpPr>
        <p:spPr>
          <a:xfrm>
            <a:off x="1618247" y="8495527"/>
            <a:ext cx="3621505" cy="89033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НАЖМИТЕ ДЛЯ НАЧАЛА БРОНИРОВАНИЯ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4298848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63</Words>
  <Application>Microsoft Office PowerPoint</Application>
  <PresentationFormat>Лист A4 (210x297 мм)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Trainee1</dc:creator>
  <cp:lastModifiedBy>Anastasia Shakhsuvarova</cp:lastModifiedBy>
  <cp:revision>16</cp:revision>
  <dcterms:created xsi:type="dcterms:W3CDTF">2018-10-16T14:09:04Z</dcterms:created>
  <dcterms:modified xsi:type="dcterms:W3CDTF">2018-10-18T10:03:49Z</dcterms:modified>
</cp:coreProperties>
</file>